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21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06" autoAdjust="0"/>
  </p:normalViewPr>
  <p:slideViewPr>
    <p:cSldViewPr snapToGrid="0">
      <p:cViewPr varScale="1">
        <p:scale>
          <a:sx n="68" d="100"/>
          <a:sy n="68" d="100"/>
        </p:scale>
        <p:origin x="1392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boards by keyword in title.</a:t>
            </a:r>
            <a:endParaRPr dirty="0"/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members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(id=13) and with permission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members of the board(id=1) with permissions</a:t>
            </a:r>
            <a:endParaRPr dirty="0"/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setting workspace(id=1001) visibility(value=22, user=200)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setting keys of user (id=1) with option value</a:t>
            </a:r>
            <a:endParaRPr dirty="0"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name all power up of workspace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detail information power up(category=2)</a:t>
            </a:r>
            <a:endParaRPr dirty="0"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Billing Plan (Slide 24)</a:t>
            </a:r>
            <a:endParaRPr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Subscription of Billing's specific Workspace (Slide 27)</a:t>
            </a: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user of specific Workspace (Slide 28)</a:t>
            </a:r>
            <a:endParaRPr dirty="0"/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export of specific Workspace (Slide 30)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list Stage of board(id=1)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Stage(position=3) of board(id=1)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card of stage(position=1) in board (id=3)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members in card(id=1)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card (id=1) of a stage(id=2), board(id=2)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labels of card(id=39)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activities of card(id=12)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Photo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card(id=12)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color of card(id=12)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label of card(id=12) (Slide 37)</a:t>
            </a:r>
            <a:endParaRPr dirty="0"/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4 recently viewed boards by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workspace that User is member.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all starred boards by the user.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checklist items assigned to the user with status set to false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attachments of card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comment of card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reaction of comment's card </a:t>
            </a:r>
            <a:endParaRPr dirty="0"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template categories.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top 3 most viewed templates.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templates by keyword in title.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boards in collection</a:t>
            </a:r>
            <a:endParaRPr dirty="0"/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>
          <a:extLst>
            <a:ext uri="{FF2B5EF4-FFF2-40B4-BE49-F238E27FC236}">
              <a16:creationId xmlns:a16="http://schemas.microsoft.com/office/drawing/2014/main" id="{F4B9FE2C-7CE7-6474-281F-4D383EF7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>
            <a:extLst>
              <a:ext uri="{FF2B5EF4-FFF2-40B4-BE49-F238E27FC236}">
                <a16:creationId xmlns:a16="http://schemas.microsoft.com/office/drawing/2014/main" id="{7C950682-337E-B111-506F-5E126378C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>
            <a:extLst>
              <a:ext uri="{FF2B5EF4-FFF2-40B4-BE49-F238E27FC236}">
                <a16:creationId xmlns:a16="http://schemas.microsoft.com/office/drawing/2014/main" id="{D0188837-8591-D8E0-671E-C9A6CE221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Activities unread notifications of the user</a:t>
            </a:r>
            <a:endParaRPr/>
          </a:p>
        </p:txBody>
      </p:sp>
      <p:sp>
        <p:nvSpPr>
          <p:cNvPr id="869" name="Google Shape;869;g36f5cd5a2ba_2_115:notes">
            <a:extLst>
              <a:ext uri="{FF2B5EF4-FFF2-40B4-BE49-F238E27FC236}">
                <a16:creationId xmlns:a16="http://schemas.microsoft.com/office/drawing/2014/main" id="{077E9477-1425-E38D-E662-5B685AA429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0794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templates in a specific category</a:t>
            </a:r>
            <a:endParaRPr dirty="0"/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templates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templates from board</a:t>
            </a:r>
            <a:endParaRPr dirty="0"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top 4 suggested Boards Template for each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Teamplate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 have highest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Boards that user(id=1) is a member in workspace(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=2)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UserBoardRecentlyView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Permission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BillingContact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Member Card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Card Activities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Attachment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43" name="Google Shape;743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Comment</a:t>
            </a:r>
            <a:endParaRPr sz="1800" dirty="0">
              <a:solidFill>
                <a:srgbClr val="F5AD3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Atachment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9B67A1B-95ED-E683-AA25-D3702EFD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00" y="2084596"/>
            <a:ext cx="3644002" cy="3612534"/>
          </a:xfrm>
          <a:prstGeom prst="rect">
            <a:avLst/>
          </a:prstGeom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>
          <a:extLst>
            <a:ext uri="{FF2B5EF4-FFF2-40B4-BE49-F238E27FC236}">
              <a16:creationId xmlns:a16="http://schemas.microsoft.com/office/drawing/2014/main" id="{4F3B9ABF-92E6-3D69-829A-36FF6E0B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>
            <a:extLst>
              <a:ext uri="{FF2B5EF4-FFF2-40B4-BE49-F238E27FC236}">
                <a16:creationId xmlns:a16="http://schemas.microsoft.com/office/drawing/2014/main" id="{882AA686-897E-5E56-685A-E0DCBBCF4B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NOTIFICATION IN TRELLO SYSTEM</a:t>
            </a:r>
            <a:endParaRPr dirty="0"/>
          </a:p>
        </p:txBody>
      </p:sp>
      <p:sp>
        <p:nvSpPr>
          <p:cNvPr id="873" name="Google Shape;873;g36f5cd5a2ba_2_115">
            <a:extLst>
              <a:ext uri="{FF2B5EF4-FFF2-40B4-BE49-F238E27FC236}">
                <a16:creationId xmlns:a16="http://schemas.microsoft.com/office/drawing/2014/main" id="{368B4793-7C47-2004-CA9B-AFCF2FB14938}"/>
              </a:ext>
            </a:extLst>
          </p:cNvPr>
          <p:cNvSpPr txBox="1"/>
          <p:nvPr/>
        </p:nvSpPr>
        <p:spPr>
          <a:xfrm>
            <a:off x="1392040" y="13173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Notification</a:t>
            </a:r>
            <a:endParaRPr sz="1800" dirty="0">
              <a:solidFill>
                <a:srgbClr val="F5AD3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7424C-0223-1C10-63A6-58524AAEC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412" y="1098000"/>
            <a:ext cx="3629888" cy="5535038"/>
          </a:xfrm>
          <a:prstGeom prst="rect">
            <a:avLst/>
          </a:prstGeom>
        </p:spPr>
      </p:pic>
      <p:sp>
        <p:nvSpPr>
          <p:cNvPr id="876" name="Google Shape;876;g36f5cd5a2ba_2_115">
            <a:extLst>
              <a:ext uri="{FF2B5EF4-FFF2-40B4-BE49-F238E27FC236}">
                <a16:creationId xmlns:a16="http://schemas.microsoft.com/office/drawing/2014/main" id="{E7FCE200-72B7-ED8F-14AD-8B899CCF0FAB}"/>
              </a:ext>
            </a:extLst>
          </p:cNvPr>
          <p:cNvSpPr/>
          <p:nvPr/>
        </p:nvSpPr>
        <p:spPr>
          <a:xfrm>
            <a:off x="3497267" y="1373549"/>
            <a:ext cx="1045549" cy="163421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>
            <a:extLst>
              <a:ext uri="{FF2B5EF4-FFF2-40B4-BE49-F238E27FC236}">
                <a16:creationId xmlns:a16="http://schemas.microsoft.com/office/drawing/2014/main" id="{7B1A1A03-11D7-F92F-7518-8C1613651FC7}"/>
              </a:ext>
            </a:extLst>
          </p:cNvPr>
          <p:cNvCxnSpPr>
            <a:cxnSpLocks/>
          </p:cNvCxnSpPr>
          <p:nvPr/>
        </p:nvCxnSpPr>
        <p:spPr>
          <a:xfrm flipH="1">
            <a:off x="2811294" y="1548150"/>
            <a:ext cx="685973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73;g36f5cd5a2ba_2_115">
            <a:extLst>
              <a:ext uri="{FF2B5EF4-FFF2-40B4-BE49-F238E27FC236}">
                <a16:creationId xmlns:a16="http://schemas.microsoft.com/office/drawing/2014/main" id="{CA67DA73-81ED-2E42-1D93-ABBA090F9DCA}"/>
              </a:ext>
            </a:extLst>
          </p:cNvPr>
          <p:cNvSpPr txBox="1"/>
          <p:nvPr/>
        </p:nvSpPr>
        <p:spPr>
          <a:xfrm>
            <a:off x="1392040" y="2248736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Activity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6" name="Google Shape;879;g36f5cd5a2ba_2_115">
            <a:extLst>
              <a:ext uri="{FF2B5EF4-FFF2-40B4-BE49-F238E27FC236}">
                <a16:creationId xmlns:a16="http://schemas.microsoft.com/office/drawing/2014/main" id="{53A20D21-90E8-2D85-77CA-1257A5C42419}"/>
              </a:ext>
            </a:extLst>
          </p:cNvPr>
          <p:cNvCxnSpPr>
            <a:cxnSpLocks/>
          </p:cNvCxnSpPr>
          <p:nvPr/>
        </p:nvCxnSpPr>
        <p:spPr>
          <a:xfrm flipH="1">
            <a:off x="2758240" y="2479586"/>
            <a:ext cx="685973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1045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TEMPLATE TAB IN TRELLO SYSTEM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TemplateCategory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1490</Words>
  <Application>Microsoft Office PowerPoint</Application>
  <PresentationFormat>Widescreen</PresentationFormat>
  <Paragraphs>353</Paragraphs>
  <Slides>65</Slides>
  <Notes>65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CREATE 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NOTIFICATION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5</cp:revision>
  <dcterms:created xsi:type="dcterms:W3CDTF">2025-07-10T03:51:23Z</dcterms:created>
  <dcterms:modified xsi:type="dcterms:W3CDTF">2025-07-28T10:25:30Z</dcterms:modified>
</cp:coreProperties>
</file>